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99" r:id="rId3"/>
    <p:sldId id="289" r:id="rId4"/>
    <p:sldId id="294" r:id="rId5"/>
    <p:sldId id="290" r:id="rId6"/>
    <p:sldId id="291" r:id="rId7"/>
    <p:sldId id="301" r:id="rId8"/>
    <p:sldId id="292" r:id="rId9"/>
    <p:sldId id="298" r:id="rId10"/>
    <p:sldId id="295" r:id="rId11"/>
    <p:sldId id="296" r:id="rId12"/>
    <p:sldId id="300" r:id="rId13"/>
    <p:sldId id="297" r:id="rId14"/>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548" autoAdjust="0"/>
  </p:normalViewPr>
  <p:slideViewPr>
    <p:cSldViewPr>
      <p:cViewPr varScale="1">
        <p:scale>
          <a:sx n="48" d="100"/>
          <a:sy n="48" d="100"/>
        </p:scale>
        <p:origin x="1803"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8/07/2017</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2</a:t>
            </a:fld>
            <a:endParaRPr lang="en-AU" dirty="0"/>
          </a:p>
        </p:txBody>
      </p:sp>
    </p:spTree>
    <p:extLst>
      <p:ext uri="{BB962C8B-B14F-4D97-AF65-F5344CB8AC3E}">
        <p14:creationId xmlns:p14="http://schemas.microsoft.com/office/powerpoint/2010/main" val="3771403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3</a:t>
            </a:fld>
            <a:endParaRPr lang="en-AU" dirty="0"/>
          </a:p>
        </p:txBody>
      </p:sp>
    </p:spTree>
    <p:extLst>
      <p:ext uri="{BB962C8B-B14F-4D97-AF65-F5344CB8AC3E}">
        <p14:creationId xmlns:p14="http://schemas.microsoft.com/office/powerpoint/2010/main" val="1380378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852052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363692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890096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3555980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658116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230489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3276723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11</a:t>
            </a:fld>
            <a:endParaRPr lang="en-AU"/>
          </a:p>
        </p:txBody>
      </p:sp>
    </p:spTree>
    <p:extLst>
      <p:ext uri="{BB962C8B-B14F-4D97-AF65-F5344CB8AC3E}">
        <p14:creationId xmlns:p14="http://schemas.microsoft.com/office/powerpoint/2010/main" val="2211108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12</a:t>
            </a:fld>
            <a:endParaRPr lang="en-AU"/>
          </a:p>
        </p:txBody>
      </p:sp>
    </p:spTree>
    <p:extLst>
      <p:ext uri="{BB962C8B-B14F-4D97-AF65-F5344CB8AC3E}">
        <p14:creationId xmlns:p14="http://schemas.microsoft.com/office/powerpoint/2010/main" val="3172516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13</a:t>
            </a:fld>
            <a:endParaRPr lang="en-AU"/>
          </a:p>
        </p:txBody>
      </p:sp>
    </p:spTree>
    <p:extLst>
      <p:ext uri="{BB962C8B-B14F-4D97-AF65-F5344CB8AC3E}">
        <p14:creationId xmlns:p14="http://schemas.microsoft.com/office/powerpoint/2010/main" val="25414038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Sons of God:</a:t>
            </a:r>
            <a:br>
              <a:rPr lang="en-AU" sz="3600" dirty="0"/>
            </a:br>
            <a:r>
              <a:rPr lang="en-AU" sz="3600" dirty="0"/>
              <a:t>Imitating the firstborn Son</a:t>
            </a:r>
            <a:endParaRPr lang="en-US" sz="3600" dirty="0"/>
          </a:p>
        </p:txBody>
      </p:sp>
      <p:sp>
        <p:nvSpPr>
          <p:cNvPr id="3" name="Text Placeholder 2"/>
          <p:cNvSpPr>
            <a:spLocks noGrp="1"/>
          </p:cNvSpPr>
          <p:nvPr>
            <p:ph type="body" sz="quarter" idx="10"/>
          </p:nvPr>
        </p:nvSpPr>
        <p:spPr/>
        <p:txBody>
          <a:bodyPr/>
          <a:lstStyle/>
          <a:p>
            <a:r>
              <a:rPr lang="en-US" dirty="0" err="1"/>
              <a:t>Eph</a:t>
            </a:r>
            <a:r>
              <a:rPr lang="en-US" dirty="0"/>
              <a:t> 5:1-21, 1 </a:t>
            </a:r>
            <a:r>
              <a:rPr lang="en-US" dirty="0" err="1"/>
              <a:t>Jn</a:t>
            </a:r>
            <a:r>
              <a:rPr lang="en-US" dirty="0"/>
              <a:t> 2:3-6</a:t>
            </a:r>
          </a:p>
        </p:txBody>
      </p:sp>
      <p:sp>
        <p:nvSpPr>
          <p:cNvPr id="4" name="Text Placeholder 3"/>
          <p:cNvSpPr>
            <a:spLocks noGrp="1"/>
          </p:cNvSpPr>
          <p:nvPr>
            <p:ph type="body" sz="quarter" idx="12"/>
          </p:nvPr>
        </p:nvSpPr>
        <p:spPr/>
        <p:txBody>
          <a:bodyPr/>
          <a:lstStyle/>
          <a:p>
            <a:r>
              <a:rPr lang="en-US" dirty="0"/>
              <a:t>09/07/17</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Recap: Knowing the Father and </a:t>
            </a:r>
            <a:br>
              <a:rPr lang="en-AU" dirty="0"/>
            </a:br>
            <a:r>
              <a:rPr lang="en-AU" dirty="0"/>
              <a:t>              make Him known </a:t>
            </a:r>
            <a:r>
              <a:rPr lang="en-AU" sz="3200" dirty="0"/>
              <a:t>(Acts 13:22)</a:t>
            </a:r>
            <a:endParaRPr lang="en-AU" dirty="0"/>
          </a:p>
        </p:txBody>
      </p:sp>
      <p:sp>
        <p:nvSpPr>
          <p:cNvPr id="3" name="Content Placeholder 2"/>
          <p:cNvSpPr>
            <a:spLocks noGrp="1"/>
          </p:cNvSpPr>
          <p:nvPr>
            <p:ph idx="1"/>
          </p:nvPr>
        </p:nvSpPr>
        <p:spPr/>
        <p:txBody>
          <a:bodyPr>
            <a:normAutofit/>
          </a:bodyPr>
          <a:lstStyle/>
          <a:p>
            <a:pPr marL="0" indent="0">
              <a:buNone/>
            </a:pPr>
            <a:r>
              <a:rPr lang="en-AU" dirty="0"/>
              <a:t>And when He had removed him, </a:t>
            </a:r>
          </a:p>
          <a:p>
            <a:pPr marL="0" indent="0">
              <a:buNone/>
            </a:pPr>
            <a:r>
              <a:rPr lang="en-AU" dirty="0"/>
              <a:t>He raised up for them David as king, </a:t>
            </a:r>
          </a:p>
          <a:p>
            <a:pPr marL="0" indent="0">
              <a:buNone/>
            </a:pPr>
            <a:r>
              <a:rPr lang="en-AU" dirty="0"/>
              <a:t>to whom also He gave testimony and said, </a:t>
            </a:r>
          </a:p>
          <a:p>
            <a:pPr marL="0" indent="0">
              <a:buNone/>
            </a:pPr>
            <a:r>
              <a:rPr lang="en-AU" dirty="0"/>
              <a:t>‘I have found David the son of Jesse, </a:t>
            </a:r>
          </a:p>
          <a:p>
            <a:pPr marL="0" indent="0">
              <a:buNone/>
            </a:pPr>
            <a:r>
              <a:rPr lang="en-AU" dirty="0"/>
              <a:t>a man after </a:t>
            </a:r>
            <a:r>
              <a:rPr lang="en-AU" u="sng" dirty="0"/>
              <a:t>My own heart</a:t>
            </a:r>
            <a:r>
              <a:rPr lang="en-AU" dirty="0"/>
              <a:t>, </a:t>
            </a:r>
          </a:p>
          <a:p>
            <a:pPr marL="0" indent="0">
              <a:buNone/>
            </a:pPr>
            <a:r>
              <a:rPr lang="en-AU" dirty="0"/>
              <a:t>who will do all My will.</a:t>
            </a:r>
          </a:p>
        </p:txBody>
      </p:sp>
      <p:pic>
        <p:nvPicPr>
          <p:cNvPr id="4" name="Picture 3"/>
          <p:cNvPicPr>
            <a:picLocks noChangeAspect="1"/>
          </p:cNvPicPr>
          <p:nvPr/>
        </p:nvPicPr>
        <p:blipFill>
          <a:blip r:embed="rId3"/>
          <a:stretch>
            <a:fillRect/>
          </a:stretch>
        </p:blipFill>
        <p:spPr>
          <a:xfrm>
            <a:off x="5868145" y="3582145"/>
            <a:ext cx="3275856" cy="3275856"/>
          </a:xfrm>
          <a:prstGeom prst="rect">
            <a:avLst/>
          </a:prstGeom>
        </p:spPr>
      </p:pic>
    </p:spTree>
    <p:extLst>
      <p:ext uri="{BB962C8B-B14F-4D97-AF65-F5344CB8AC3E}">
        <p14:creationId xmlns:p14="http://schemas.microsoft.com/office/powerpoint/2010/main" val="40323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2008"/>
            <a:ext cx="9144000" cy="1052736"/>
          </a:xfrm>
        </p:spPr>
        <p:txBody>
          <a:bodyPr/>
          <a:lstStyle/>
          <a:p>
            <a:r>
              <a:rPr lang="en-AU" dirty="0"/>
              <a:t>Recap: Knowing the Father and </a:t>
            </a:r>
            <a:br>
              <a:rPr lang="en-AU" dirty="0"/>
            </a:br>
            <a:r>
              <a:rPr lang="en-AU" dirty="0"/>
              <a:t>              make Him known</a:t>
            </a:r>
          </a:p>
        </p:txBody>
      </p:sp>
      <p:sp>
        <p:nvSpPr>
          <p:cNvPr id="3" name="Content Placeholder 2"/>
          <p:cNvSpPr>
            <a:spLocks noGrp="1"/>
          </p:cNvSpPr>
          <p:nvPr>
            <p:ph idx="1"/>
          </p:nvPr>
        </p:nvSpPr>
        <p:spPr>
          <a:xfrm>
            <a:off x="72008" y="1196752"/>
            <a:ext cx="8964488" cy="5095790"/>
          </a:xfrm>
        </p:spPr>
        <p:txBody>
          <a:bodyPr>
            <a:normAutofit fontScale="92500" lnSpcReduction="10000"/>
          </a:bodyPr>
          <a:lstStyle/>
          <a:p>
            <a:pPr lvl="0"/>
            <a:r>
              <a:rPr lang="en-AU" dirty="0"/>
              <a:t>After knowing more and more about who our Father in heaven is, we begin to know more about ourselves as sons.</a:t>
            </a:r>
          </a:p>
          <a:p>
            <a:pPr lvl="0"/>
            <a:r>
              <a:rPr lang="en-AU" dirty="0"/>
              <a:t>Everything we receive as a son: </a:t>
            </a:r>
          </a:p>
          <a:p>
            <a:pPr marL="0" lvl="0" indent="0">
              <a:buNone/>
            </a:pPr>
            <a:r>
              <a:rPr lang="en-AU" dirty="0"/>
              <a:t>    - Salvation </a:t>
            </a:r>
            <a:r>
              <a:rPr lang="en-AU" dirty="0">
                <a:sym typeface="Wingdings" panose="05000000000000000000" pitchFamily="2" charset="2"/>
              </a:rPr>
              <a:t> </a:t>
            </a:r>
            <a:r>
              <a:rPr lang="en-AU" dirty="0"/>
              <a:t>Saviour</a:t>
            </a:r>
          </a:p>
          <a:p>
            <a:pPr marL="0" lvl="0" indent="0">
              <a:buNone/>
            </a:pPr>
            <a:r>
              <a:rPr lang="en-AU" dirty="0"/>
              <a:t>    - Protection/Provision/Progress </a:t>
            </a:r>
            <a:r>
              <a:rPr lang="en-AU" dirty="0">
                <a:sym typeface="Wingdings" panose="05000000000000000000" pitchFamily="2" charset="2"/>
              </a:rPr>
              <a:t> Father</a:t>
            </a:r>
          </a:p>
          <a:p>
            <a:pPr marL="0" lvl="0" indent="0">
              <a:buNone/>
            </a:pPr>
            <a:r>
              <a:rPr lang="en-AU" dirty="0">
                <a:sym typeface="Wingdings" panose="05000000000000000000" pitchFamily="2" charset="2"/>
              </a:rPr>
              <a:t>    - Kingship (rule &amp; reign with Him)  King</a:t>
            </a:r>
            <a:br>
              <a:rPr lang="en-AU" dirty="0">
                <a:sym typeface="Wingdings" panose="05000000000000000000" pitchFamily="2" charset="2"/>
              </a:rPr>
            </a:br>
            <a:r>
              <a:rPr lang="en-AU" dirty="0"/>
              <a:t>the purpose is to make the Father known</a:t>
            </a:r>
          </a:p>
          <a:p>
            <a:pPr marL="0" lvl="0" indent="0">
              <a:buNone/>
            </a:pPr>
            <a:br>
              <a:rPr lang="en-AU" sz="1200" dirty="0"/>
            </a:br>
            <a:r>
              <a:rPr lang="en-AU" sz="2800" b="1" i="1" dirty="0"/>
              <a:t>John 17:26 - </a:t>
            </a:r>
            <a:r>
              <a:rPr lang="en-AU" sz="2800" i="1" dirty="0"/>
              <a:t>I made known to them your name, and I will continue to make it known, that the love with which you have loved me may be in them, and I in them.</a:t>
            </a:r>
          </a:p>
        </p:txBody>
      </p:sp>
    </p:spTree>
    <p:extLst>
      <p:ext uri="{BB962C8B-B14F-4D97-AF65-F5344CB8AC3E}">
        <p14:creationId xmlns:p14="http://schemas.microsoft.com/office/powerpoint/2010/main" val="577110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Imitating Christ (the firstborn Son)</a:t>
            </a:r>
          </a:p>
        </p:txBody>
      </p:sp>
      <p:pic>
        <p:nvPicPr>
          <p:cNvPr id="4" name="Content Placeholder 3"/>
          <p:cNvPicPr>
            <a:picLocks noGrp="1" noChangeAspect="1"/>
          </p:cNvPicPr>
          <p:nvPr>
            <p:ph idx="1"/>
          </p:nvPr>
        </p:nvPicPr>
        <p:blipFill>
          <a:blip r:embed="rId3"/>
          <a:stretch>
            <a:fillRect/>
          </a:stretch>
        </p:blipFill>
        <p:spPr>
          <a:xfrm>
            <a:off x="4807285" y="1069514"/>
            <a:ext cx="4321811" cy="3223582"/>
          </a:xfrm>
          <a:prstGeom prst="rect">
            <a:avLst/>
          </a:prstGeom>
        </p:spPr>
      </p:pic>
      <p:pic>
        <p:nvPicPr>
          <p:cNvPr id="5" name="Picture 4"/>
          <p:cNvPicPr>
            <a:picLocks noChangeAspect="1"/>
          </p:cNvPicPr>
          <p:nvPr/>
        </p:nvPicPr>
        <p:blipFill>
          <a:blip r:embed="rId4"/>
          <a:stretch>
            <a:fillRect/>
          </a:stretch>
        </p:blipFill>
        <p:spPr>
          <a:xfrm>
            <a:off x="11440" y="1040938"/>
            <a:ext cx="4800457" cy="3273039"/>
          </a:xfrm>
          <a:prstGeom prst="rect">
            <a:avLst/>
          </a:prstGeom>
        </p:spPr>
      </p:pic>
      <p:sp>
        <p:nvSpPr>
          <p:cNvPr id="3" name="Rectangle 2">
            <a:extLst>
              <a:ext uri="{FF2B5EF4-FFF2-40B4-BE49-F238E27FC236}">
                <a16:creationId xmlns:a16="http://schemas.microsoft.com/office/drawing/2014/main" id="{E6F2A890-567A-40C3-9DB6-1E1CFE738D79}"/>
              </a:ext>
            </a:extLst>
          </p:cNvPr>
          <p:cNvSpPr/>
          <p:nvPr/>
        </p:nvSpPr>
        <p:spPr>
          <a:xfrm>
            <a:off x="110147" y="4294837"/>
            <a:ext cx="8854342" cy="646331"/>
          </a:xfrm>
          <a:prstGeom prst="rect">
            <a:avLst/>
          </a:prstGeom>
        </p:spPr>
        <p:txBody>
          <a:bodyPr wrap="square">
            <a:spAutoFit/>
          </a:bodyPr>
          <a:lstStyle/>
          <a:p>
            <a:r>
              <a:rPr lang="en-AU" dirty="0"/>
              <a:t>Col 1:18  And He is the Head of the body, the church, who is the Beginning, the </a:t>
            </a:r>
            <a:br>
              <a:rPr lang="en-AU" dirty="0"/>
            </a:br>
            <a:r>
              <a:rPr lang="en-AU" dirty="0"/>
              <a:t>First-born from the dead, that He may be pre-eminent in all things. </a:t>
            </a:r>
          </a:p>
        </p:txBody>
      </p:sp>
      <p:sp>
        <p:nvSpPr>
          <p:cNvPr id="6" name="Rectangle 5">
            <a:extLst>
              <a:ext uri="{FF2B5EF4-FFF2-40B4-BE49-F238E27FC236}">
                <a16:creationId xmlns:a16="http://schemas.microsoft.com/office/drawing/2014/main" id="{DC735A3F-BA76-4109-9F3F-5E0100692F95}"/>
              </a:ext>
            </a:extLst>
          </p:cNvPr>
          <p:cNvSpPr/>
          <p:nvPr/>
        </p:nvSpPr>
        <p:spPr>
          <a:xfrm>
            <a:off x="107504" y="5158933"/>
            <a:ext cx="8854342" cy="646331"/>
          </a:xfrm>
          <a:prstGeom prst="rect">
            <a:avLst/>
          </a:prstGeom>
        </p:spPr>
        <p:txBody>
          <a:bodyPr wrap="square">
            <a:spAutoFit/>
          </a:bodyPr>
          <a:lstStyle/>
          <a:p>
            <a:r>
              <a:rPr lang="en-AU" dirty="0" err="1"/>
              <a:t>Psa</a:t>
            </a:r>
            <a:r>
              <a:rPr lang="en-AU" dirty="0"/>
              <a:t> 89:26-27  He shall cry to Me, My Father, You are my God, and the rock of my salvation. And I will make him My first-born, higher than the kings of the earth. </a:t>
            </a:r>
          </a:p>
        </p:txBody>
      </p:sp>
    </p:spTree>
    <p:extLst>
      <p:ext uri="{BB962C8B-B14F-4D97-AF65-F5344CB8AC3E}">
        <p14:creationId xmlns:p14="http://schemas.microsoft.com/office/powerpoint/2010/main" val="2202267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Imitating Christ</a:t>
            </a:r>
          </a:p>
        </p:txBody>
      </p:sp>
      <p:sp>
        <p:nvSpPr>
          <p:cNvPr id="3" name="Content Placeholder 2"/>
          <p:cNvSpPr>
            <a:spLocks noGrp="1"/>
          </p:cNvSpPr>
          <p:nvPr>
            <p:ph idx="1"/>
          </p:nvPr>
        </p:nvSpPr>
        <p:spPr>
          <a:xfrm>
            <a:off x="72008" y="908720"/>
            <a:ext cx="8964488" cy="5167799"/>
          </a:xfrm>
        </p:spPr>
        <p:txBody>
          <a:bodyPr>
            <a:noAutofit/>
          </a:bodyPr>
          <a:lstStyle/>
          <a:p>
            <a:pPr marL="0" indent="0">
              <a:spcBef>
                <a:spcPts val="0"/>
              </a:spcBef>
              <a:buNone/>
            </a:pPr>
            <a:r>
              <a:rPr lang="en-AU" sz="2400" b="1" dirty="0">
                <a:latin typeface="Arial" panose="020B0604020202020204" pitchFamily="34" charset="0"/>
                <a:cs typeface="Arial" panose="020B0604020202020204" pitchFamily="34" charset="0"/>
              </a:rPr>
              <a:t>1 Cor 11:1 Be </a:t>
            </a:r>
            <a:r>
              <a:rPr lang="en-AU" sz="2400" b="1" u="sng" dirty="0">
                <a:latin typeface="Arial" panose="020B0604020202020204" pitchFamily="34" charset="0"/>
                <a:cs typeface="Arial" panose="020B0604020202020204" pitchFamily="34" charset="0"/>
              </a:rPr>
              <a:t>imitators</a:t>
            </a:r>
            <a:r>
              <a:rPr lang="en-AU" sz="2400" b="1" dirty="0">
                <a:latin typeface="Arial" panose="020B0604020202020204" pitchFamily="34" charset="0"/>
                <a:cs typeface="Arial" panose="020B0604020202020204" pitchFamily="34" charset="0"/>
              </a:rPr>
              <a:t> of me, as I am of Christ.</a:t>
            </a:r>
          </a:p>
          <a:p>
            <a:pPr marL="0" indent="0">
              <a:spcBef>
                <a:spcPts val="0"/>
              </a:spcBef>
              <a:buNone/>
            </a:pPr>
            <a:endParaRPr lang="en-AU" sz="2400" b="1" dirty="0">
              <a:latin typeface="Arial" panose="020B0604020202020204" pitchFamily="34" charset="0"/>
              <a:cs typeface="Arial" panose="020B0604020202020204" pitchFamily="34" charset="0"/>
            </a:endParaRPr>
          </a:p>
          <a:p>
            <a:pPr marL="0" indent="0">
              <a:spcBef>
                <a:spcPts val="0"/>
              </a:spcBef>
              <a:buNone/>
            </a:pPr>
            <a:r>
              <a:rPr lang="en-AU" sz="2400" b="1" dirty="0">
                <a:latin typeface="Arial" panose="020B0604020202020204" pitchFamily="34" charset="0"/>
                <a:cs typeface="Arial" panose="020B0604020202020204" pitchFamily="34" charset="0"/>
              </a:rPr>
              <a:t>Rom 8:28 And we know that all things work together for good to those who love God, to those who are the called according to His purpose. For whom He foreknew, He also predestined to be </a:t>
            </a:r>
            <a:r>
              <a:rPr lang="en-AU" sz="2400" b="1" u="sng" dirty="0">
                <a:latin typeface="Arial" panose="020B0604020202020204" pitchFamily="34" charset="0"/>
                <a:cs typeface="Arial" panose="020B0604020202020204" pitchFamily="34" charset="0"/>
              </a:rPr>
              <a:t>conformed</a:t>
            </a:r>
            <a:r>
              <a:rPr lang="en-AU" sz="2400" b="1" dirty="0">
                <a:latin typeface="Arial" panose="020B0604020202020204" pitchFamily="34" charset="0"/>
                <a:cs typeface="Arial" panose="020B0604020202020204" pitchFamily="34" charset="0"/>
              </a:rPr>
              <a:t> to the image of His Son, that He might be the </a:t>
            </a:r>
            <a:r>
              <a:rPr lang="en-AU" sz="2400" b="1" u="sng" dirty="0">
                <a:latin typeface="Arial" panose="020B0604020202020204" pitchFamily="34" charset="0"/>
                <a:cs typeface="Arial" panose="020B0604020202020204" pitchFamily="34" charset="0"/>
              </a:rPr>
              <a:t>firstborn</a:t>
            </a:r>
            <a:r>
              <a:rPr lang="en-AU" sz="2400" b="1" dirty="0">
                <a:latin typeface="Arial" panose="020B0604020202020204" pitchFamily="34" charset="0"/>
                <a:cs typeface="Arial" panose="020B0604020202020204" pitchFamily="34" charset="0"/>
              </a:rPr>
              <a:t> among many brethren.</a:t>
            </a:r>
          </a:p>
          <a:p>
            <a:pPr marL="0" indent="0">
              <a:spcBef>
                <a:spcPts val="0"/>
              </a:spcBef>
              <a:buNone/>
            </a:pPr>
            <a:endParaRPr lang="en-AU" sz="1000" b="1" dirty="0">
              <a:latin typeface="Arial" panose="020B0604020202020204" pitchFamily="34" charset="0"/>
              <a:cs typeface="Arial" panose="020B0604020202020204" pitchFamily="34" charset="0"/>
            </a:endParaRPr>
          </a:p>
          <a:p>
            <a:pPr marL="0" indent="0">
              <a:spcBef>
                <a:spcPts val="0"/>
              </a:spcBef>
              <a:buNone/>
            </a:pPr>
            <a:r>
              <a:rPr lang="en-AU" sz="2400" b="1" dirty="0">
                <a:latin typeface="Arial" panose="020B0604020202020204" pitchFamily="34" charset="0"/>
                <a:cs typeface="Arial" panose="020B0604020202020204" pitchFamily="34" charset="0"/>
              </a:rPr>
              <a:t>Gal 4:19 My little children, for whom I labour in birth again until Christ is</a:t>
            </a:r>
            <a:r>
              <a:rPr lang="en-AU" sz="2400" b="1" u="sng" dirty="0">
                <a:latin typeface="Arial" panose="020B0604020202020204" pitchFamily="34" charset="0"/>
                <a:cs typeface="Arial" panose="020B0604020202020204" pitchFamily="34" charset="0"/>
              </a:rPr>
              <a:t> formed </a:t>
            </a:r>
            <a:r>
              <a:rPr lang="en-AU" sz="2400" b="1" dirty="0">
                <a:latin typeface="Arial" panose="020B0604020202020204" pitchFamily="34" charset="0"/>
                <a:cs typeface="Arial" panose="020B0604020202020204" pitchFamily="34" charset="0"/>
              </a:rPr>
              <a:t>in you,</a:t>
            </a:r>
          </a:p>
          <a:p>
            <a:pPr marL="0" indent="0">
              <a:spcBef>
                <a:spcPts val="0"/>
              </a:spcBef>
              <a:buNone/>
            </a:pPr>
            <a:endParaRPr lang="en-AU" sz="1000" b="1" dirty="0">
              <a:latin typeface="Arial" panose="020B0604020202020204" pitchFamily="34" charset="0"/>
              <a:cs typeface="Arial" panose="020B0604020202020204" pitchFamily="34" charset="0"/>
            </a:endParaRPr>
          </a:p>
          <a:p>
            <a:pPr marL="0" indent="0">
              <a:spcBef>
                <a:spcPts val="0"/>
              </a:spcBef>
              <a:buNone/>
            </a:pPr>
            <a:r>
              <a:rPr lang="en-AU" sz="2400" b="1" dirty="0">
                <a:latin typeface="Arial" panose="020B0604020202020204" pitchFamily="34" charset="0"/>
                <a:cs typeface="Arial" panose="020B0604020202020204" pitchFamily="34" charset="0"/>
              </a:rPr>
              <a:t>1 Pet 2:21 For to this you were called, because Christ also suffered for us, leaving us an example, that you should </a:t>
            </a:r>
            <a:r>
              <a:rPr lang="en-AU" sz="2400" b="1" u="sng" dirty="0">
                <a:latin typeface="Arial" panose="020B0604020202020204" pitchFamily="34" charset="0"/>
                <a:cs typeface="Arial" panose="020B0604020202020204" pitchFamily="34" charset="0"/>
              </a:rPr>
              <a:t>follow*</a:t>
            </a:r>
            <a:r>
              <a:rPr lang="en-AU" sz="2400" b="1" dirty="0">
                <a:latin typeface="Arial" panose="020B0604020202020204" pitchFamily="34" charset="0"/>
                <a:cs typeface="Arial" panose="020B0604020202020204" pitchFamily="34" charset="0"/>
              </a:rPr>
              <a:t> His steps.</a:t>
            </a:r>
          </a:p>
          <a:p>
            <a:pPr marL="0" indent="0">
              <a:spcBef>
                <a:spcPts val="0"/>
              </a:spcBef>
              <a:buNone/>
            </a:pPr>
            <a:endParaRPr lang="en-AU" sz="1000" b="1" dirty="0">
              <a:latin typeface="Arial" panose="020B0604020202020204" pitchFamily="34" charset="0"/>
              <a:cs typeface="Arial" panose="020B0604020202020204" pitchFamily="34" charset="0"/>
            </a:endParaRPr>
          </a:p>
          <a:p>
            <a:pPr marL="0" indent="0">
              <a:spcBef>
                <a:spcPts val="0"/>
              </a:spcBef>
              <a:buNone/>
            </a:pPr>
            <a:endParaRPr lang="en-AU" sz="1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6359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Walk as He walked</a:t>
            </a:r>
          </a:p>
        </p:txBody>
      </p:sp>
      <p:sp>
        <p:nvSpPr>
          <p:cNvPr id="3" name="Content Placeholder 2"/>
          <p:cNvSpPr>
            <a:spLocks noGrp="1"/>
          </p:cNvSpPr>
          <p:nvPr>
            <p:ph idx="1"/>
          </p:nvPr>
        </p:nvSpPr>
        <p:spPr>
          <a:xfrm>
            <a:off x="251520" y="908721"/>
            <a:ext cx="6048672" cy="5112568"/>
          </a:xfrm>
        </p:spPr>
        <p:txBody>
          <a:bodyPr>
            <a:noAutofit/>
          </a:bodyPr>
          <a:lstStyle/>
          <a:p>
            <a:pPr marL="0" indent="0">
              <a:buNone/>
            </a:pPr>
            <a:r>
              <a:rPr lang="en-AU" sz="2600" dirty="0"/>
              <a:t>1 John 2:3-6 </a:t>
            </a:r>
            <a:r>
              <a:rPr lang="en-AU" sz="2600" baseline="30000" dirty="0"/>
              <a:t>3</a:t>
            </a:r>
            <a:r>
              <a:rPr lang="en-AU" sz="2600" dirty="0"/>
              <a:t>Now by this we know that we know Him, if we keep His commandments. </a:t>
            </a:r>
            <a:r>
              <a:rPr lang="en-AU" sz="2600" baseline="30000" dirty="0"/>
              <a:t>4</a:t>
            </a:r>
            <a:r>
              <a:rPr lang="en-AU" sz="2600" dirty="0"/>
              <a:t>He who says, “I know Him,” and does not keep His commandments, is a liar, and the truth is not in him. </a:t>
            </a:r>
            <a:r>
              <a:rPr lang="en-AU" sz="2600" baseline="30000" dirty="0"/>
              <a:t>5</a:t>
            </a:r>
            <a:r>
              <a:rPr lang="en-AU" sz="2600" dirty="0"/>
              <a:t>But whoever keeps His word, truly the love of God is perfected in him. By this we know that we are in Him. </a:t>
            </a:r>
            <a:r>
              <a:rPr lang="en-AU" sz="2600" baseline="30000" dirty="0"/>
              <a:t>6</a:t>
            </a:r>
            <a:r>
              <a:rPr lang="en-AU" sz="2600" dirty="0"/>
              <a:t>He who says he abides in Him ought himself also to walk just as He walked.</a:t>
            </a:r>
          </a:p>
          <a:p>
            <a:pPr marL="0" indent="0">
              <a:buNone/>
            </a:pPr>
            <a:r>
              <a:rPr lang="en-AU" sz="2600" dirty="0" err="1"/>
              <a:t>Eph</a:t>
            </a:r>
            <a:r>
              <a:rPr lang="en-AU" sz="2600" dirty="0"/>
              <a:t> 5:1-21 Therefore be imitators of God as dear children…</a:t>
            </a:r>
          </a:p>
          <a:p>
            <a:pPr marL="0" indent="0">
              <a:buNone/>
            </a:pPr>
            <a:endParaRPr lang="en-AU" sz="2600" dirty="0"/>
          </a:p>
        </p:txBody>
      </p:sp>
      <p:pic>
        <p:nvPicPr>
          <p:cNvPr id="5" name="Picture 4"/>
          <p:cNvPicPr>
            <a:picLocks noChangeAspect="1"/>
          </p:cNvPicPr>
          <p:nvPr/>
        </p:nvPicPr>
        <p:blipFill>
          <a:blip r:embed="rId3"/>
          <a:stretch>
            <a:fillRect/>
          </a:stretch>
        </p:blipFill>
        <p:spPr>
          <a:xfrm>
            <a:off x="6300192" y="255371"/>
            <a:ext cx="2843808" cy="5792466"/>
          </a:xfrm>
          <a:prstGeom prst="rect">
            <a:avLst/>
          </a:prstGeom>
        </p:spPr>
      </p:pic>
    </p:spTree>
    <p:extLst>
      <p:ext uri="{BB962C8B-B14F-4D97-AF65-F5344CB8AC3E}">
        <p14:creationId xmlns:p14="http://schemas.microsoft.com/office/powerpoint/2010/main" val="3769995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A4668-036E-47FE-815C-360DBD20DF97}"/>
              </a:ext>
            </a:extLst>
          </p:cNvPr>
          <p:cNvSpPr>
            <a:spLocks noGrp="1"/>
          </p:cNvSpPr>
          <p:nvPr>
            <p:ph type="title"/>
          </p:nvPr>
        </p:nvSpPr>
        <p:spPr/>
        <p:txBody>
          <a:bodyPr/>
          <a:lstStyle/>
          <a:p>
            <a:r>
              <a:rPr lang="en-AU" dirty="0"/>
              <a:t>Walk as Jesus walk?</a:t>
            </a:r>
          </a:p>
        </p:txBody>
      </p:sp>
      <p:sp>
        <p:nvSpPr>
          <p:cNvPr id="3" name="Content Placeholder 2">
            <a:extLst>
              <a:ext uri="{FF2B5EF4-FFF2-40B4-BE49-F238E27FC236}">
                <a16:creationId xmlns:a16="http://schemas.microsoft.com/office/drawing/2014/main" id="{F6F6815F-18CC-49F1-8F09-224C7B8AEF76}"/>
              </a:ext>
            </a:extLst>
          </p:cNvPr>
          <p:cNvSpPr>
            <a:spLocks noGrp="1"/>
          </p:cNvSpPr>
          <p:nvPr>
            <p:ph idx="1"/>
          </p:nvPr>
        </p:nvSpPr>
        <p:spPr>
          <a:xfrm>
            <a:off x="251520" y="1207293"/>
            <a:ext cx="8712968" cy="4958011"/>
          </a:xfrm>
        </p:spPr>
        <p:txBody>
          <a:bodyPr>
            <a:normAutofit fontScale="92500" lnSpcReduction="20000"/>
          </a:bodyPr>
          <a:lstStyle/>
          <a:p>
            <a:pPr marL="0" indent="0">
              <a:buNone/>
            </a:pPr>
            <a:r>
              <a:rPr lang="en-AU" dirty="0"/>
              <a:t>John 5:19 Then Jesus answered and said to them, “Most assuredly, I say to you, </a:t>
            </a:r>
            <a:r>
              <a:rPr lang="en-AU" u="sng" dirty="0"/>
              <a:t>the Son </a:t>
            </a:r>
            <a:r>
              <a:rPr lang="en-AU" dirty="0"/>
              <a:t>can do nothing of Himself, but what He sees </a:t>
            </a:r>
            <a:r>
              <a:rPr lang="en-AU" u="sng" dirty="0"/>
              <a:t>the Father</a:t>
            </a:r>
            <a:r>
              <a:rPr lang="en-AU" dirty="0"/>
              <a:t> do; for whatever He does, </a:t>
            </a:r>
            <a:r>
              <a:rPr lang="en-AU" u="sng" dirty="0"/>
              <a:t>the Son</a:t>
            </a:r>
            <a:r>
              <a:rPr lang="en-AU" dirty="0"/>
              <a:t> also does in like manner. </a:t>
            </a:r>
          </a:p>
          <a:p>
            <a:pPr marL="0" indent="0">
              <a:buNone/>
            </a:pPr>
            <a:endParaRPr lang="en-AU" sz="1200" dirty="0"/>
          </a:p>
          <a:p>
            <a:pPr marL="0" indent="0">
              <a:buNone/>
            </a:pPr>
            <a:r>
              <a:rPr lang="en-AU" dirty="0" err="1"/>
              <a:t>Luk</a:t>
            </a:r>
            <a:r>
              <a:rPr lang="en-AU" dirty="0"/>
              <a:t> 3:22  And </a:t>
            </a:r>
            <a:r>
              <a:rPr lang="en-AU" u="sng" dirty="0"/>
              <a:t>the Holy Spirit</a:t>
            </a:r>
            <a:r>
              <a:rPr lang="en-AU" dirty="0"/>
              <a:t> came down in a bodily shape, like a dove on Him. And a voice came from Heaven, which said, You are </a:t>
            </a:r>
            <a:r>
              <a:rPr lang="en-AU" u="sng" dirty="0"/>
              <a:t>My Son</a:t>
            </a:r>
            <a:r>
              <a:rPr lang="en-AU" dirty="0"/>
              <a:t>, the Beloved; I am delighted in You. </a:t>
            </a:r>
          </a:p>
          <a:p>
            <a:pPr marL="0" indent="0">
              <a:buNone/>
            </a:pPr>
            <a:endParaRPr lang="en-AU" sz="1300" dirty="0"/>
          </a:p>
          <a:p>
            <a:pPr marL="0" indent="0">
              <a:buNone/>
            </a:pPr>
            <a:r>
              <a:rPr lang="en-AU" dirty="0"/>
              <a:t>14 For as many as are led by </a:t>
            </a:r>
            <a:r>
              <a:rPr lang="en-AU" u="sng" dirty="0"/>
              <a:t>the Spirit of God</a:t>
            </a:r>
            <a:r>
              <a:rPr lang="en-AU" dirty="0"/>
              <a:t>, these are </a:t>
            </a:r>
            <a:r>
              <a:rPr lang="en-AU" u="sng" dirty="0"/>
              <a:t>sons of God</a:t>
            </a:r>
            <a:r>
              <a:rPr lang="en-AU" dirty="0"/>
              <a:t>. </a:t>
            </a:r>
          </a:p>
          <a:p>
            <a:pPr marL="0" indent="0">
              <a:buNone/>
            </a:pPr>
            <a:endParaRPr lang="en-AU" dirty="0"/>
          </a:p>
          <a:p>
            <a:pPr marL="0" indent="0">
              <a:buNone/>
            </a:pPr>
            <a:endParaRPr lang="en-AU" dirty="0"/>
          </a:p>
        </p:txBody>
      </p:sp>
    </p:spTree>
    <p:extLst>
      <p:ext uri="{BB962C8B-B14F-4D97-AF65-F5344CB8AC3E}">
        <p14:creationId xmlns:p14="http://schemas.microsoft.com/office/powerpoint/2010/main" val="1695811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1) Walk in love (serve)</a:t>
            </a:r>
          </a:p>
        </p:txBody>
      </p:sp>
      <p:sp>
        <p:nvSpPr>
          <p:cNvPr id="3" name="Content Placeholder 2"/>
          <p:cNvSpPr>
            <a:spLocks noGrp="1"/>
          </p:cNvSpPr>
          <p:nvPr>
            <p:ph idx="1"/>
          </p:nvPr>
        </p:nvSpPr>
        <p:spPr>
          <a:xfrm>
            <a:off x="251520" y="1207293"/>
            <a:ext cx="8712968" cy="4958011"/>
          </a:xfrm>
        </p:spPr>
        <p:txBody>
          <a:bodyPr>
            <a:normAutofit fontScale="85000" lnSpcReduction="10000"/>
          </a:bodyPr>
          <a:lstStyle/>
          <a:p>
            <a:pPr marL="0" indent="0">
              <a:buNone/>
            </a:pPr>
            <a:r>
              <a:rPr lang="en-AU" dirty="0" err="1"/>
              <a:t>Eph</a:t>
            </a:r>
            <a:r>
              <a:rPr lang="en-AU" dirty="0"/>
              <a:t> 5:2 And walk in love, as Christ also has loved us and given Himself for us, an offering and a sacrifice to God for a sweet-smelling aroma.</a:t>
            </a:r>
          </a:p>
          <a:p>
            <a:pPr marL="0" indent="0">
              <a:buNone/>
            </a:pPr>
            <a:endParaRPr lang="en-AU" sz="1200" dirty="0"/>
          </a:p>
          <a:p>
            <a:pPr marL="0" indent="0">
              <a:buNone/>
            </a:pPr>
            <a:r>
              <a:rPr lang="en-AU" dirty="0"/>
              <a:t>Phil 2:5 Let this mind be in you which was also in Christ Jesus, 6 who, being in the form of God, did not consider it robbery to be equal with God, 7 but made Himself of no reputation, taking the form of a bondservant, and coming in the likeness of men. 8 And being found in appearance as a man, He humbled Himself and became obedient to the point of death, even the death of the cross.</a:t>
            </a:r>
          </a:p>
        </p:txBody>
      </p:sp>
    </p:spTree>
    <p:extLst>
      <p:ext uri="{BB962C8B-B14F-4D97-AF65-F5344CB8AC3E}">
        <p14:creationId xmlns:p14="http://schemas.microsoft.com/office/powerpoint/2010/main" val="1028621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“Making of a prince” (Joseph)</a:t>
            </a:r>
          </a:p>
        </p:txBody>
      </p:sp>
      <p:sp>
        <p:nvSpPr>
          <p:cNvPr id="3" name="Content Placeholder 2"/>
          <p:cNvSpPr>
            <a:spLocks noGrp="1"/>
          </p:cNvSpPr>
          <p:nvPr>
            <p:ph idx="1"/>
          </p:nvPr>
        </p:nvSpPr>
        <p:spPr>
          <a:xfrm>
            <a:off x="251520" y="1069515"/>
            <a:ext cx="8712968" cy="4663742"/>
          </a:xfrm>
        </p:spPr>
        <p:txBody>
          <a:bodyPr/>
          <a:lstStyle/>
          <a:p>
            <a:r>
              <a:rPr lang="en-AU" dirty="0"/>
              <a:t>Honour relationships in the house:</a:t>
            </a:r>
            <a:br>
              <a:rPr lang="en-AU" dirty="0"/>
            </a:br>
            <a:r>
              <a:rPr lang="en-AU" dirty="0"/>
              <a:t>- With the father of the house</a:t>
            </a:r>
            <a:br>
              <a:rPr lang="en-AU" dirty="0"/>
            </a:br>
            <a:r>
              <a:rPr lang="en-AU" dirty="0"/>
              <a:t>- With the brothers in the house</a:t>
            </a:r>
          </a:p>
        </p:txBody>
      </p:sp>
      <p:pic>
        <p:nvPicPr>
          <p:cNvPr id="4" name="Picture 3"/>
          <p:cNvPicPr>
            <a:picLocks noChangeAspect="1"/>
          </p:cNvPicPr>
          <p:nvPr/>
        </p:nvPicPr>
        <p:blipFill>
          <a:blip r:embed="rId3"/>
          <a:stretch>
            <a:fillRect/>
          </a:stretch>
        </p:blipFill>
        <p:spPr>
          <a:xfrm>
            <a:off x="1331640" y="2708920"/>
            <a:ext cx="2664876" cy="3463410"/>
          </a:xfrm>
          <a:prstGeom prst="rect">
            <a:avLst/>
          </a:prstGeom>
        </p:spPr>
      </p:pic>
    </p:spTree>
    <p:extLst>
      <p:ext uri="{BB962C8B-B14F-4D97-AF65-F5344CB8AC3E}">
        <p14:creationId xmlns:p14="http://schemas.microsoft.com/office/powerpoint/2010/main" val="2759672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Walk in light</a:t>
            </a:r>
          </a:p>
        </p:txBody>
      </p:sp>
      <p:sp>
        <p:nvSpPr>
          <p:cNvPr id="3" name="Content Placeholder 2"/>
          <p:cNvSpPr>
            <a:spLocks noGrp="1"/>
          </p:cNvSpPr>
          <p:nvPr>
            <p:ph idx="1"/>
          </p:nvPr>
        </p:nvSpPr>
        <p:spPr>
          <a:xfrm>
            <a:off x="251520" y="1207293"/>
            <a:ext cx="8712968" cy="4886003"/>
          </a:xfrm>
        </p:spPr>
        <p:txBody>
          <a:bodyPr>
            <a:normAutofit fontScale="85000" lnSpcReduction="20000"/>
          </a:bodyPr>
          <a:lstStyle/>
          <a:p>
            <a:pPr marL="0" indent="0">
              <a:buNone/>
            </a:pPr>
            <a:r>
              <a:rPr lang="en-AU" dirty="0" err="1"/>
              <a:t>Eph</a:t>
            </a:r>
            <a:r>
              <a:rPr lang="en-AU" dirty="0"/>
              <a:t> 5:3-8,9 For you were once darkness, but now you are light in the Lord. Walk as children of light (for the fruit of the Spirit is in all </a:t>
            </a:r>
            <a:br>
              <a:rPr lang="en-AU" dirty="0"/>
            </a:br>
            <a:r>
              <a:rPr lang="en-AU" dirty="0"/>
              <a:t>goodness, righteousness, and truth)</a:t>
            </a:r>
          </a:p>
          <a:p>
            <a:pPr marL="0" indent="0">
              <a:buNone/>
            </a:pPr>
            <a:endParaRPr lang="en-AU" sz="1200" dirty="0"/>
          </a:p>
          <a:p>
            <a:pPr marL="0" indent="0">
              <a:buNone/>
            </a:pPr>
            <a:r>
              <a:rPr lang="en-AU" dirty="0"/>
              <a:t>1 </a:t>
            </a:r>
            <a:r>
              <a:rPr lang="en-AU" dirty="0" err="1"/>
              <a:t>Jn</a:t>
            </a:r>
            <a:r>
              <a:rPr lang="en-AU" dirty="0"/>
              <a:t> 2:9 He who says he is in the light, and hates his brother, is in darkness until now. 10 He who loves his brother abides in the light, and there is no cause for stumbling in him. 11 But he who hates his brother is in darkness and walks in darkness, and does not know where he is going, because the darkness has blinded his eyes.</a:t>
            </a:r>
          </a:p>
          <a:p>
            <a:pPr marL="0" indent="0">
              <a:buNone/>
            </a:pPr>
            <a:endParaRPr lang="en-AU" dirty="0"/>
          </a:p>
          <a:p>
            <a:pPr marL="0" indent="0">
              <a:buNone/>
            </a:pPr>
            <a:r>
              <a:rPr lang="en-AU" dirty="0"/>
              <a:t>Walking in Jesus = the light for men to see</a:t>
            </a:r>
          </a:p>
        </p:txBody>
      </p:sp>
      <p:pic>
        <p:nvPicPr>
          <p:cNvPr id="4" name="Picture 3"/>
          <p:cNvPicPr>
            <a:picLocks noChangeAspect="1"/>
          </p:cNvPicPr>
          <p:nvPr/>
        </p:nvPicPr>
        <p:blipFill rotWithShape="1">
          <a:blip r:embed="rId3"/>
          <a:srcRect l="17229" r="13855"/>
          <a:stretch/>
        </p:blipFill>
        <p:spPr>
          <a:xfrm>
            <a:off x="7956376" y="39634"/>
            <a:ext cx="864096" cy="1253848"/>
          </a:xfrm>
          <a:prstGeom prst="rect">
            <a:avLst/>
          </a:prstGeom>
        </p:spPr>
      </p:pic>
    </p:spTree>
    <p:extLst>
      <p:ext uri="{BB962C8B-B14F-4D97-AF65-F5344CB8AC3E}">
        <p14:creationId xmlns:p14="http://schemas.microsoft.com/office/powerpoint/2010/main" val="2630260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3) Walk in wisdom</a:t>
            </a:r>
          </a:p>
        </p:txBody>
      </p:sp>
      <p:sp>
        <p:nvSpPr>
          <p:cNvPr id="3" name="Content Placeholder 2"/>
          <p:cNvSpPr>
            <a:spLocks noGrp="1"/>
          </p:cNvSpPr>
          <p:nvPr>
            <p:ph idx="1"/>
          </p:nvPr>
        </p:nvSpPr>
        <p:spPr>
          <a:xfrm>
            <a:off x="179512" y="1207293"/>
            <a:ext cx="8712968" cy="5102027"/>
          </a:xfrm>
        </p:spPr>
        <p:txBody>
          <a:bodyPr>
            <a:normAutofit/>
          </a:bodyPr>
          <a:lstStyle/>
          <a:p>
            <a:pPr marL="0" indent="0">
              <a:buNone/>
            </a:pPr>
            <a:r>
              <a:rPr lang="en-AU" dirty="0" err="1"/>
              <a:t>Eph</a:t>
            </a:r>
            <a:r>
              <a:rPr lang="en-AU" dirty="0"/>
              <a:t> 5:15 See then that you walk circumspectly, not as fools but as wise,           </a:t>
            </a:r>
            <a:r>
              <a:rPr lang="en-AU" baseline="30000" dirty="0"/>
              <a:t>16</a:t>
            </a:r>
            <a:r>
              <a:rPr lang="en-AU" dirty="0"/>
              <a:t>redeeming the time, because the days are evil. </a:t>
            </a:r>
            <a:r>
              <a:rPr lang="en-AU" baseline="30000" dirty="0"/>
              <a:t>17</a:t>
            </a:r>
            <a:r>
              <a:rPr lang="en-AU" dirty="0"/>
              <a:t>Therefore do not be unwise, but understand what the will of the Lord is. </a:t>
            </a:r>
          </a:p>
          <a:p>
            <a:pPr marL="0" indent="0">
              <a:buNone/>
            </a:pPr>
            <a:endParaRPr lang="en-AU" sz="1700" dirty="0"/>
          </a:p>
          <a:p>
            <a:pPr marL="0" indent="0">
              <a:buNone/>
            </a:pPr>
            <a:r>
              <a:rPr lang="en-AU" dirty="0"/>
              <a:t>HOW to be wise? </a:t>
            </a:r>
            <a:br>
              <a:rPr lang="en-AU" dirty="0"/>
            </a:br>
            <a:r>
              <a:rPr lang="en-AU" dirty="0"/>
              <a:t>v18 Be filled with the Holy Spirit</a:t>
            </a:r>
          </a:p>
        </p:txBody>
      </p:sp>
    </p:spTree>
    <p:extLst>
      <p:ext uri="{BB962C8B-B14F-4D97-AF65-F5344CB8AC3E}">
        <p14:creationId xmlns:p14="http://schemas.microsoft.com/office/powerpoint/2010/main" val="664984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56FD8-0485-4F87-ACA5-69294376FE44}"/>
              </a:ext>
            </a:extLst>
          </p:cNvPr>
          <p:cNvSpPr>
            <a:spLocks noGrp="1"/>
          </p:cNvSpPr>
          <p:nvPr>
            <p:ph type="title"/>
          </p:nvPr>
        </p:nvSpPr>
        <p:spPr/>
        <p:txBody>
          <a:bodyPr/>
          <a:lstStyle/>
          <a:p>
            <a:r>
              <a:rPr lang="en-AU" dirty="0"/>
              <a:t>Walking in the Spirit = wisdom</a:t>
            </a:r>
          </a:p>
        </p:txBody>
      </p:sp>
      <p:sp>
        <p:nvSpPr>
          <p:cNvPr id="3" name="Content Placeholder 2">
            <a:extLst>
              <a:ext uri="{FF2B5EF4-FFF2-40B4-BE49-F238E27FC236}">
                <a16:creationId xmlns:a16="http://schemas.microsoft.com/office/drawing/2014/main" id="{E3B6AA2F-904A-4AB8-A07C-7CF1D698EBFF}"/>
              </a:ext>
            </a:extLst>
          </p:cNvPr>
          <p:cNvSpPr>
            <a:spLocks noGrp="1"/>
          </p:cNvSpPr>
          <p:nvPr>
            <p:ph idx="1"/>
          </p:nvPr>
        </p:nvSpPr>
        <p:spPr>
          <a:xfrm>
            <a:off x="107504" y="980728"/>
            <a:ext cx="8856984" cy="5832648"/>
          </a:xfrm>
        </p:spPr>
        <p:txBody>
          <a:bodyPr>
            <a:normAutofit/>
          </a:bodyPr>
          <a:lstStyle/>
          <a:p>
            <a:pPr marL="0" indent="0">
              <a:buNone/>
            </a:pPr>
            <a:r>
              <a:rPr lang="en-AU" sz="2400" dirty="0"/>
              <a:t>Acts 6:9-10 But some men from what was called the Synagogue of the Freedmen, including both </a:t>
            </a:r>
            <a:r>
              <a:rPr lang="en-AU" sz="2400" dirty="0" err="1"/>
              <a:t>Cyrenians</a:t>
            </a:r>
            <a:r>
              <a:rPr lang="en-AU" sz="2400" dirty="0"/>
              <a:t> and Alexandrians, and some from Cilicia and Asia, rose up and argued with Stephen. But they were unable to cope with the wisdom and the Spirit with which he was speaking.</a:t>
            </a:r>
          </a:p>
          <a:p>
            <a:pPr marL="0" indent="0">
              <a:buNone/>
            </a:pPr>
            <a:endParaRPr lang="en-AU" sz="200" dirty="0"/>
          </a:p>
          <a:p>
            <a:pPr marL="0" indent="0">
              <a:buNone/>
            </a:pPr>
            <a:r>
              <a:rPr lang="en-AU" sz="2400" dirty="0"/>
              <a:t>1 Cor 2:12-14 Now we have received, not the spirit of the world, but the Spirit who is from God, so that we may know the things freely given to us by God, which things we also speak, not in words taught by human wisdom, but in those taught by the Spirit, combining spiritual thoughts with spiritual words. But a natural man does not accept the things of the Spirit of God, for they are foolishness to him; and he cannot understand them, because they are spiritually appraised.</a:t>
            </a:r>
          </a:p>
        </p:txBody>
      </p:sp>
    </p:spTree>
    <p:extLst>
      <p:ext uri="{BB962C8B-B14F-4D97-AF65-F5344CB8AC3E}">
        <p14:creationId xmlns:p14="http://schemas.microsoft.com/office/powerpoint/2010/main" val="3990173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Conclusion</a:t>
            </a:r>
          </a:p>
        </p:txBody>
      </p:sp>
      <p:sp>
        <p:nvSpPr>
          <p:cNvPr id="3" name="Content Placeholder 2"/>
          <p:cNvSpPr>
            <a:spLocks noGrp="1"/>
          </p:cNvSpPr>
          <p:nvPr>
            <p:ph idx="1"/>
          </p:nvPr>
        </p:nvSpPr>
        <p:spPr>
          <a:xfrm>
            <a:off x="251520" y="1207293"/>
            <a:ext cx="8712968" cy="5174035"/>
          </a:xfrm>
        </p:spPr>
        <p:txBody>
          <a:bodyPr>
            <a:normAutofit fontScale="92500" lnSpcReduction="20000"/>
          </a:bodyPr>
          <a:lstStyle/>
          <a:p>
            <a:r>
              <a:rPr lang="en-AU" dirty="0"/>
              <a:t>Jesus walked </a:t>
            </a:r>
            <a:br>
              <a:rPr lang="en-AU" dirty="0"/>
            </a:br>
            <a:r>
              <a:rPr lang="en-AU" dirty="0"/>
              <a:t>in (with) the Spirit</a:t>
            </a:r>
            <a:br>
              <a:rPr lang="en-AU" dirty="0"/>
            </a:br>
            <a:r>
              <a:rPr lang="en-AU" dirty="0"/>
              <a:t>in love (sacrificing Himself), </a:t>
            </a:r>
            <a:br>
              <a:rPr lang="en-AU" dirty="0"/>
            </a:br>
            <a:r>
              <a:rPr lang="en-AU" dirty="0"/>
              <a:t>in obedience (fulfilling all righteousness) </a:t>
            </a:r>
            <a:br>
              <a:rPr lang="en-AU" dirty="0"/>
            </a:br>
            <a:r>
              <a:rPr lang="en-AU" dirty="0"/>
              <a:t>as the True light (giving light) and</a:t>
            </a:r>
            <a:br>
              <a:rPr lang="en-AU" dirty="0"/>
            </a:br>
            <a:r>
              <a:rPr lang="en-AU" dirty="0"/>
              <a:t>increasing in wisdom and stature, and in favour with God and men (Luke 2:52).</a:t>
            </a:r>
          </a:p>
          <a:p>
            <a:endParaRPr lang="en-AU" sz="1100" dirty="0"/>
          </a:p>
          <a:p>
            <a:r>
              <a:rPr lang="en-AU" dirty="0"/>
              <a:t>Jesus the first-born Son set a pattern for us “adopted” sons of God to follow.</a:t>
            </a:r>
          </a:p>
          <a:p>
            <a:endParaRPr lang="en-AU" sz="1100" dirty="0"/>
          </a:p>
          <a:p>
            <a:r>
              <a:rPr lang="en-AU" dirty="0"/>
              <a:t>Jesus the King of kings and High Priest has made us kings and priests (Rev 1:6)</a:t>
            </a:r>
          </a:p>
          <a:p>
            <a:pPr marL="0" indent="0">
              <a:buNone/>
            </a:pPr>
            <a:r>
              <a:rPr lang="en-AU" dirty="0"/>
              <a:t> </a:t>
            </a:r>
          </a:p>
        </p:txBody>
      </p:sp>
    </p:spTree>
    <p:extLst>
      <p:ext uri="{BB962C8B-B14F-4D97-AF65-F5344CB8AC3E}">
        <p14:creationId xmlns:p14="http://schemas.microsoft.com/office/powerpoint/2010/main" val="2573349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6114</TotalTime>
  <Words>710</Words>
  <Application>Microsoft Office PowerPoint</Application>
  <PresentationFormat>On-screen Show (4:3)</PresentationFormat>
  <Paragraphs>77</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맑은 고딕</vt:lpstr>
      <vt:lpstr>Arial</vt:lpstr>
      <vt:lpstr>Arial Rounded MT Bold</vt:lpstr>
      <vt:lpstr>Calibri</vt:lpstr>
      <vt:lpstr>Century Gothic</vt:lpstr>
      <vt:lpstr>Wingdings</vt:lpstr>
      <vt:lpstr>Office Theme</vt:lpstr>
      <vt:lpstr>Sons of God: Imitating the firstborn Son</vt:lpstr>
      <vt:lpstr>Recap: Knowing the Father and                make Him known (Acts 13:22)</vt:lpstr>
      <vt:lpstr>Recap: Knowing the Father and                make Him known</vt:lpstr>
      <vt:lpstr>Imitating Christ (the firstborn Son)</vt:lpstr>
      <vt:lpstr>Imitating Christ</vt:lpstr>
      <vt:lpstr>Walk as He walked</vt:lpstr>
      <vt:lpstr>Walk as Jesus walk?</vt:lpstr>
      <vt:lpstr>1) Walk in love (serve)</vt:lpstr>
      <vt:lpstr>“Making of a prince” (Joseph)</vt:lpstr>
      <vt:lpstr>2) Walk in light</vt:lpstr>
      <vt:lpstr>3) Walk in wisdom</vt:lpstr>
      <vt:lpstr>Walking in the Spirit = wisdom</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Dino Tan</cp:lastModifiedBy>
  <cp:revision>136</cp:revision>
  <cp:lastPrinted>2016-05-21T23:01:06Z</cp:lastPrinted>
  <dcterms:created xsi:type="dcterms:W3CDTF">2014-04-01T16:35:38Z</dcterms:created>
  <dcterms:modified xsi:type="dcterms:W3CDTF">2017-07-08T23:16:45Z</dcterms:modified>
</cp:coreProperties>
</file>